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81" d="100"/>
          <a:sy n="81" d="100"/>
        </p:scale>
        <p:origin x="-29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14: Kiểu tệp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21" y="855825"/>
            <a:ext cx="8942217" cy="498747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68113" y="1729060"/>
            <a:ext cx="2077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Vai trò của kiểu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8113" y="2313835"/>
            <a:ext cx="2077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Phân loại tệp và thao tác với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09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49628" y="50477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15: Thao tác với tệp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389" y="864002"/>
            <a:ext cx="7979287" cy="12472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759" y="2111301"/>
            <a:ext cx="8536325" cy="354958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Khai báo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8113" y="2067614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Thao tác với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14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15: Thao tác với tệp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679" y="849024"/>
            <a:ext cx="8286750" cy="49244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Khai báo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68113" y="2067614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Thao tác với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7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15: Thao tác với tệp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350" y="1056112"/>
            <a:ext cx="8759640" cy="10099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618" y="1975861"/>
            <a:ext cx="8937620" cy="12694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618" y="3413329"/>
            <a:ext cx="8934450" cy="18669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Khai báo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8113" y="2067614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Thao tác với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31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15: Thao tác với tệp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056" y="1362270"/>
            <a:ext cx="9048750" cy="414337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Khai báo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68113" y="2067614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Thao tác với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9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15: Thao tác với tệp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61" y="1277756"/>
            <a:ext cx="9286875" cy="406717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Khai báo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68113" y="2067614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Thao tác với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5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15. Thao taùc vôùi Teäp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60" y="314016"/>
            <a:ext cx="8972550" cy="2066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788" y="2477336"/>
            <a:ext cx="8972550" cy="1895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835" y="4351471"/>
            <a:ext cx="9144000" cy="120967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Khai báo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8113" y="2067614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Thao tác với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15. Thao taùc vôùi Teäp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996" y="133006"/>
            <a:ext cx="8515523" cy="29235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297" y="2980770"/>
            <a:ext cx="8357779" cy="286398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68113" y="1729060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Khai báo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68113" y="2067614"/>
            <a:ext cx="207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Thao tác với tệp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48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189</Words>
  <Application>Microsoft Office PowerPoint</Application>
  <PresentationFormat>Custom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65</cp:revision>
  <dcterms:created xsi:type="dcterms:W3CDTF">2021-07-24T15:04:47Z</dcterms:created>
  <dcterms:modified xsi:type="dcterms:W3CDTF">2021-10-10T14:07:16Z</dcterms:modified>
</cp:coreProperties>
</file>